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2F54-F485-9649-9933-160033BDF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427C7-8C9A-15DE-E2E2-28A8BFAEC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9DC91-0DB4-947E-0B73-91BBAFD6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ADE26-CD70-8354-C659-4B7EA575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078CC-F0F8-EC9A-256B-284839CE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6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51EFD-F22B-D10A-340E-FB079F7DC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3E2F8-341A-C765-E94C-1D778DBD5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CCB19-6A80-0E39-C80E-51DDE022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FC05-3030-32D5-9C36-025DC692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D125A-A96B-8C55-FC77-34A995D8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1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B12B8-D0C0-6C5E-217B-06D848373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67CBB-5252-6131-D1C6-1234C8E2A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493D-6A08-FAC6-B91D-24D22EF6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159FD-5A89-A69A-972E-DEE17B1B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A7635-5E10-FAB2-8795-E8631F43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7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EC04-D000-1510-48B3-DFCFCDE5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208C-1B6C-5F2C-4498-697C7E39F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81DA-B7CE-6BFD-1FD3-EAECAD76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38843-ACB4-04E1-6103-70353B6D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8109A-9890-4628-C867-68A995BC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E302-6CC8-966A-CABE-39F78CE8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C7044-FB65-BB04-7CF3-E8942DFA8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12368-5DF7-437B-A3FB-CF4CD26B2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890BB-7116-2547-43E6-8F238742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6E95E-6DF8-24A5-6FD2-5BC1DE92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1910-BC74-4505-9F35-5BFDB375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81D37-1125-E72E-7F79-71F6003BA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F75173-5A2E-7A73-A17C-6E064D645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CB182-7C49-E79A-B6D1-34146F7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635FA-6DC9-CB37-3350-ACBC7ABD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93AE-DC70-D30A-9304-00AD1611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82E1-36ED-9D74-58FB-5783A64A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5595E-1D3F-23AA-2348-DABACE76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D9399-052E-ADF2-C5D2-0DDEFE0FA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33CE0-BB77-2A54-BCD8-9743807A8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0B588-8D78-4308-CB7E-94B14A6EEE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D16ED-3A01-7BC0-CCC5-38489CFD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61B679-9FF2-4B9D-AA5E-ED33BE78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871044-6A66-4F70-26BE-9BD15199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A7D2-EB2C-E6BC-10A0-FC70F86A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F44E8-EC6E-C9FB-1233-637512FB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7CFAA-089E-3029-DDD2-056F8FD9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D0ADA-CC73-D813-0660-B2AC4C52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2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24275-4CB5-2F3B-0A18-07813C5F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31B42-9AE3-D2B2-18AA-B95011B2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CEB8C-BAA5-A494-43C0-4CA387FB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7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CDC1-A190-E012-DC6A-14AE4BE9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EE52D-2641-D2EB-95A9-9234E305E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51990-75E0-8767-8C8F-AD6E7A19A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D2CF5-6A86-58C6-00FF-C0A06D577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88808-48E2-03EB-116D-76BD2767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21ACF-966D-0E3C-36D6-B1ED1BD8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5509-48E6-A3D1-BF1D-E556296C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A1F979-2D23-3FCD-8991-0CFD046C7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D4EE0-3752-52D4-B840-918EDCB68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05C3C-EC80-BDA7-75B0-9E2B5854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21FFF-2658-E2D6-C58C-88FC5214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DC417-CECE-38A5-F250-F8283227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7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BABBE-1A3A-D142-829A-D5A6A3FA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B4E0F-1060-34E8-228F-E69D1505F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D4626-539A-10B7-DE79-89F10A1ED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AC4EE5-3336-4C32-A644-111CE9CA1109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13E02-BB43-0572-9F10-6EB3EBE65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6C52-7F34-BEF8-A8FA-65F59A0E3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19C1FF-3003-4B09-B1A9-7B86CB902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7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20526" y="1"/>
            <a:ext cx="3134483" cy="1481755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rot="4423086">
            <a:off x="111164" y="-3084291"/>
            <a:ext cx="3549114" cy="523851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9416271" y="5300046"/>
            <a:ext cx="3742993" cy="2753969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1828800" y="1295401"/>
            <a:ext cx="9539144" cy="5808395"/>
          </a:xfrm>
          <a:custGeom>
            <a:avLst/>
            <a:gdLst/>
            <a:ahLst/>
            <a:cxnLst/>
            <a:rect l="l" t="t" r="r" b="b"/>
            <a:pathLst>
              <a:path w="8895869" h="7558917">
                <a:moveTo>
                  <a:pt x="0" y="0"/>
                </a:moveTo>
                <a:lnTo>
                  <a:pt x="8895868" y="0"/>
                </a:lnTo>
                <a:lnTo>
                  <a:pt x="8895868" y="7558917"/>
                </a:lnTo>
                <a:lnTo>
                  <a:pt x="0" y="7558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A3D6A-CB64-9C71-A9B7-C2D88CB18FB3}"/>
              </a:ext>
            </a:extLst>
          </p:cNvPr>
          <p:cNvSpPr/>
          <p:nvPr/>
        </p:nvSpPr>
        <p:spPr>
          <a:xfrm>
            <a:off x="9499612" y="2611521"/>
            <a:ext cx="2484656" cy="172354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Slideshow</a:t>
            </a:r>
          </a:p>
          <a:p>
            <a:pPr algn="ctr"/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by </a:t>
            </a:r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Annissa</a:t>
            </a:r>
            <a:r>
              <a:rPr 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algn="ctr"/>
            <a:r>
              <a:rPr lang="en-US" sz="3600" b="1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Desamour</a:t>
            </a:r>
            <a:endParaRPr lang="en-US" sz="36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6A51D62C-CD86-2C21-750D-CBAC3BD25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" y="1623888"/>
            <a:ext cx="3005472" cy="2950717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8897882">
            <a:off x="10454632" y="5091167"/>
            <a:ext cx="2103137" cy="1527403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-1126012" y="4652517"/>
            <a:ext cx="3454531" cy="3404283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2743200" y="-102642"/>
            <a:ext cx="7855634" cy="211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chemeClr val="bg1"/>
                </a:solidFill>
                <a:latin typeface="Broadway" panose="04040905080B02020502" pitchFamily="82" charset="0"/>
              </a:rPr>
              <a:t>Williams Middle </a:t>
            </a:r>
            <a:r>
              <a:rPr lang="en-US" sz="6134">
                <a:latin typeface="Broadway" panose="04040905080B02020502" pitchFamily="82" charset="0"/>
              </a:rPr>
              <a:t>Magnet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oks with text overlay&#10;&#10;Description automatically generated">
            <a:extLst>
              <a:ext uri="{FF2B5EF4-FFF2-40B4-BE49-F238E27FC236}">
                <a16:creationId xmlns:a16="http://schemas.microsoft.com/office/drawing/2014/main" id="{E4F4BECF-94DC-9682-DEF5-14B885A4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67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1594" y="889349"/>
            <a:ext cx="10428813" cy="4704817"/>
          </a:xfrm>
          <a:custGeom>
            <a:avLst/>
            <a:gdLst/>
            <a:ahLst/>
            <a:cxnLst/>
            <a:rect l="l" t="t" r="r" b="b"/>
            <a:pathLst>
              <a:path w="15643220" h="7057226">
                <a:moveTo>
                  <a:pt x="0" y="0"/>
                </a:moveTo>
                <a:lnTo>
                  <a:pt x="15643220" y="0"/>
                </a:lnTo>
                <a:lnTo>
                  <a:pt x="15643220" y="7057225"/>
                </a:lnTo>
                <a:lnTo>
                  <a:pt x="0" y="7057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42411773-3CB8-7AB4-3973-F9F2CE2A7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25728" r="10663" b="52619"/>
          <a:stretch/>
        </p:blipFill>
        <p:spPr>
          <a:xfrm>
            <a:off x="101600" y="17780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9194801" y="1549859"/>
            <a:ext cx="1463223" cy="1673124"/>
          </a:xfrm>
          <a:custGeom>
            <a:avLst/>
            <a:gdLst/>
            <a:ahLst/>
            <a:cxnLst/>
            <a:rect l="l" t="t" r="r" b="b"/>
            <a:pathLst>
              <a:path w="2194835" h="2509686">
                <a:moveTo>
                  <a:pt x="0" y="0"/>
                </a:moveTo>
                <a:lnTo>
                  <a:pt x="2194834" y="0"/>
                </a:lnTo>
                <a:lnTo>
                  <a:pt x="2194834" y="2509686"/>
                </a:lnTo>
                <a:lnTo>
                  <a:pt x="0" y="2509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1307408" y="442632"/>
            <a:ext cx="9577185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1E4C82"/>
                </a:solidFill>
                <a:latin typeface="Bukhari Script"/>
              </a:rPr>
              <a:t>Video #2</a:t>
            </a:r>
          </a:p>
        </p:txBody>
      </p:sp>
    </p:spTree>
    <p:extLst>
      <p:ext uri="{BB962C8B-B14F-4D97-AF65-F5344CB8AC3E}">
        <p14:creationId xmlns:p14="http://schemas.microsoft.com/office/powerpoint/2010/main" val="3437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825360" y="-685800"/>
            <a:ext cx="2879313" cy="27432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10335709" y="444601"/>
            <a:ext cx="1389571" cy="960067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-246787" y="0"/>
            <a:ext cx="2123133" cy="984362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" name="Arnav B SLAM Video- Escape by K.R. Alexander">
            <a:hlinkClick r:id="" action="ppaction://media"/>
            <a:extLst>
              <a:ext uri="{FF2B5EF4-FFF2-40B4-BE49-F238E27FC236}">
                <a16:creationId xmlns:a16="http://schemas.microsoft.com/office/drawing/2014/main" id="{40DED957-A0ED-A56D-00AA-C4FE6824E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9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Widescreen</PresentationFormat>
  <Paragraphs>5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Broadway</vt:lpstr>
      <vt:lpstr>Bukhari Script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Tracey Hogsett</dc:creator>
  <cp:lastModifiedBy>Tracey Hogsett</cp:lastModifiedBy>
  <cp:revision>1</cp:revision>
  <dcterms:created xsi:type="dcterms:W3CDTF">2024-07-16T15:21:39Z</dcterms:created>
  <dcterms:modified xsi:type="dcterms:W3CDTF">2024-07-16T15:22:56Z</dcterms:modified>
</cp:coreProperties>
</file>